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u-RU" sz="40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Как вы оцениваете свой опыт пребывания в больнице?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Опрос взрослых стационарных пациентов NHS 202</a:t>
            </a:r>
            <a:r>
              <a:rPr kumimoji="0" lang="en-GB" sz="20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endParaRPr kumimoji="0" lang="ru-RU" sz="2000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83870" y="4014906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Больница проводит опрос, чтобы выяснить, что пациенты думают об оказании им медицинской помощи во </a:t>
            </a:r>
            <a:r>
              <a:rPr lang="ru-RU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время пребывания</a:t>
            </a:r>
            <a:r>
              <a:rPr kumimoji="0" lang="ru-RU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в стационаре.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Это часть национальной программы по </a:t>
            </a:r>
            <a:r>
              <a:rPr lang="ru-RU" sz="14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улучшению качества обслуживания пациентов во время пребывания в больнице. </a:t>
            </a:r>
            <a:r>
              <a:rPr lang="ru-RU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Участие в опросе носит </a:t>
            </a:r>
            <a:r>
              <a:rPr lang="ru-RU" sz="14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добровольный</a:t>
            </a:r>
            <a:r>
              <a:rPr lang="ru-RU" sz="14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характер, и все ответы являются </a:t>
            </a:r>
            <a:r>
              <a:rPr lang="ru-RU" sz="14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конфиденциальными</a:t>
            </a:r>
            <a:r>
              <a:rPr lang="ru-RU" sz="14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 мм - RGB синий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Если вы </a:t>
            </a:r>
            <a:r>
              <a:rPr lang="ru-RU" sz="12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не</a:t>
            </a:r>
            <a:r>
              <a:rPr lang="ru-RU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хотите принимать участие или у вас есть какие-либо вопросы по опросу, пожалуйста, свяжитесь с нами:</a:t>
            </a:r>
          </a:p>
          <a:p>
            <a:pPr>
              <a:spcAft>
                <a:spcPts val="0"/>
              </a:spcAft>
            </a:pPr>
            <a:endParaRPr lang="en-US" sz="12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Доверительный номер телефона </a:t>
            </a:r>
            <a:r>
              <a:rPr lang="ru-RU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ru-RU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обязательно)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 email address (if available)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Доверительный номер телефона </a:t>
            </a:r>
            <a:r>
              <a:rPr lang="ru-RU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ru-RU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обязательно)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ru-RU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ru-RU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ru-RU" sz="11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ru-RU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Если вас пригласят принять участие, ваше имя, номер телефона и почтовый адрес будут переданы исследователям, которые отправят вам письмо и текстовые сообщения с напоминаниями. Вы можете заполнить этот опрос онлайн или используя распечатанную анкету.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41037" y="9090398"/>
            <a:ext cx="3387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u-RU" sz="1100" b="1" dirty="0">
                <a:solidFill>
                  <a:schemeClr val="bg1"/>
                </a:solidFill>
              </a:rPr>
              <a:t>Для обработки контактных данных в рамках опроса взрослых пациентов NHS получено разрешение в соответствии с разделом 251 (Закон о NHS 2006 года).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B7C3DB-9D9F-4EB2-ABF9-7E098D3E4288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667E6B7F-95E3-44B8-81C4-879E9B2E5A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66E5F4-6D4B-4ACE-B2AD-E4A5782DBC6A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173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2025-09-25T13:51:19Z</dcterms:created>
  <dcterms:modified xsi:type="dcterms:W3CDTF">2026-09-21T09:12:49Z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